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FBBA2-DF61-74E7-A59B-FF1164037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4FCFF1-A221-CADE-4BF3-77C9EC1355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49AFC-EFCF-D2A1-3552-FE3DBD070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153B8-65FC-01BA-5762-630DC061E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E8FCF-FCD1-E47C-8C5F-1C7CF0DBC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154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74611-D176-0BDE-7EDF-F40ACA20B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CA3C15-A510-0032-8B2B-D6C0D0390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0F27-0D3E-30AA-328B-044BC35A5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1B73E-5D29-F564-5CBB-48EB4E8B4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8007B-8EB4-78BB-4BE6-AA7401B21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3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621AF3-6B14-4987-C46D-D83101570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4BD8B6-2D9F-E538-B84E-6AD0E8BF9B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7B0870-A410-1A51-FAAE-BF7A13AB2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B27DC-97B6-22B1-AF24-74BFA8BCA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24B7F-EA65-731E-7824-4E4CE2D1C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926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93579-93F6-3984-3158-87D14C7D8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041E0-A218-92BD-4631-CB9763225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AD2D0-A1BA-6B8B-EC53-77AE6695C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C998E-E4B6-9BB1-0126-1D74DF822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E84E6-E666-BFB4-40BA-BB95854C1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74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814F5-5CAE-C3EA-C5E9-1C96AE88A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927F89-7967-0827-2FD5-7586541FAF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9A8254-9202-9C1C-EEE1-EFEAD2AF6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9E4DE-A8D5-5CF6-828A-B4EFC6281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20A42-6EFC-1150-BDD8-C8C3924F9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889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B33E1-27AE-3F44-99ED-CEF6A8D48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007C9-99AF-CBFB-C9BD-47A92081FD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834960-9DBF-E582-A1D8-08C3905BD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ED39C3-25F0-95AA-7478-CBCA68D91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928C27-918E-4CF5-C2C6-595F52673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5CD74E-3BED-1B5F-1D8E-E56DAAA28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844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F8EFC-8F60-BFF2-1863-CFB3608C9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04884-30E3-36B7-61EF-2E2C795B0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33A52D-FE1D-0F90-504A-A8969AAD1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75613A-F885-87CD-D484-01A286F976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4C536C-DAF5-04B5-3B90-A68540DABF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B2B69D-D132-A212-3727-C59AF7F1E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19B63F-46CD-DDF1-91E2-A8F36668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16CC72-F462-6BEA-4EBE-42A9DA02C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9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27A60-9C5B-E488-E617-72555FB41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CF735-6F05-44A7-3D17-2EC1F43F7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11C7C6-D50E-5E85-D191-9A250706F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4B2EFF-CD89-7D53-3913-D8F4759DC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740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3893EB-2FC4-5891-0343-37C807576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F48F9A-F0D4-DFE5-B913-C3D554BD2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104E6-718E-3465-6A0B-ABCE5DB7C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252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E7EBD-AD61-2F80-2FE3-B38F5334D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9226D-AB5D-3955-D6E6-2E75822EA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EC79DE-381B-7E74-6D95-10F2DB77EF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2FA02-898B-B5A9-36B9-7A435A00C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333859-50A0-E9C7-A8E4-12FAE23D5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A53D6D-649C-A7C4-AAC0-A139692A5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68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9A5DC-4CF8-B8AB-C30A-D96A9C045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F9B2EF-2CEA-9A5F-8B53-B8A378FD6D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BB081C-62DB-CDC2-D02A-F310F2202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619D4D-8C1B-A7C6-7669-3BB1ED59A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E18782-8494-F0AF-C4E1-2FEB51E27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E998F-B28D-E1EA-E60B-B9C3CEDAD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520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935A35-64FE-0730-5780-9E2CDF87D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971EB8-7077-290C-304A-16F2B9AE4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E6E46-8C73-734E-BF7E-BC896DD118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05E87-2D2B-614F-8C39-466DA6B81416}" type="datetimeFigureOut">
              <a:rPr lang="en-US" smtClean="0"/>
              <a:t>1/16/23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587F8-AA8E-2B92-F30B-5A056C3D96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317EB-6C86-E721-FD1E-BFD43D7A5F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F300A-B7FB-374E-8849-A2A5BB58F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2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AF86E-C1F3-3E91-134C-49F7A139E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Welcome back !!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2828E0-D559-868E-2E40-1EA518F310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1214" y="1680609"/>
            <a:ext cx="6169572" cy="4812266"/>
          </a:xfrm>
        </p:spPr>
      </p:pic>
    </p:spTree>
    <p:extLst>
      <p:ext uri="{BB962C8B-B14F-4D97-AF65-F5344CB8AC3E}">
        <p14:creationId xmlns:p14="http://schemas.microsoft.com/office/powerpoint/2010/main" val="3528668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41D19-790F-1BCF-CC3F-D98D8D85C3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NLP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9E3B61-EE4D-7C85-215C-BBE69FEB92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Natural Language Processing</a:t>
            </a:r>
            <a:br>
              <a:rPr lang="en-US" dirty="0"/>
            </a:br>
            <a:r>
              <a:rPr lang="en-US" dirty="0"/>
              <a:t>Class - 04</a:t>
            </a:r>
          </a:p>
        </p:txBody>
      </p:sp>
    </p:spTree>
    <p:extLst>
      <p:ext uri="{BB962C8B-B14F-4D97-AF65-F5344CB8AC3E}">
        <p14:creationId xmlns:p14="http://schemas.microsoft.com/office/powerpoint/2010/main" val="2812525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7269D-3A0A-25B4-3B3F-7E477AB2D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93EC9-9B5F-BBBF-722C-6F708AC68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now well clear of python and have basic knowledge of the same.</a:t>
            </a:r>
          </a:p>
          <a:p>
            <a:r>
              <a:rPr lang="en-US" dirty="0"/>
              <a:t>We now understand python string objects and some of it’s methods.</a:t>
            </a:r>
          </a:p>
          <a:p>
            <a:r>
              <a:rPr lang="en-US" dirty="0"/>
              <a:t>We have looked at tokenization and different ways of doing it.</a:t>
            </a:r>
          </a:p>
          <a:p>
            <a:r>
              <a:rPr lang="en-US" dirty="0"/>
              <a:t>We have looked at libraries that do things of us, better than us.</a:t>
            </a:r>
          </a:p>
          <a:p>
            <a:r>
              <a:rPr lang="en-US" dirty="0"/>
              <a:t>We looked at “</a:t>
            </a:r>
            <a:r>
              <a:rPr lang="en-US" dirty="0" err="1"/>
              <a:t>nltk</a:t>
            </a:r>
            <a:r>
              <a:rPr lang="en-US" dirty="0"/>
              <a:t>” doing word and sentence tokenization for us</a:t>
            </a:r>
          </a:p>
          <a:p>
            <a:r>
              <a:rPr lang="en-US" dirty="0"/>
              <a:t>We looked at “</a:t>
            </a:r>
            <a:r>
              <a:rPr lang="en-US" dirty="0" err="1"/>
              <a:t>stopwords</a:t>
            </a:r>
            <a:r>
              <a:rPr lang="en-US" dirty="0"/>
              <a:t>”, what they are &amp; how does </a:t>
            </a:r>
            <a:r>
              <a:rPr lang="en-US" dirty="0" err="1"/>
              <a:t>nltk</a:t>
            </a:r>
            <a:r>
              <a:rPr lang="en-US" dirty="0"/>
              <a:t> helps us with it. </a:t>
            </a:r>
          </a:p>
        </p:txBody>
      </p:sp>
    </p:spTree>
    <p:extLst>
      <p:ext uri="{BB962C8B-B14F-4D97-AF65-F5344CB8AC3E}">
        <p14:creationId xmlns:p14="http://schemas.microsoft.com/office/powerpoint/2010/main" val="109248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3F422-4C00-F9CB-4F29-480138863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will do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4961C-2FF3-AE2C-EF89-BE096C4DD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Quickly do a recap of whatever we have done till now</a:t>
            </a:r>
          </a:p>
          <a:p>
            <a:r>
              <a:rPr lang="en-US" dirty="0"/>
              <a:t>We will cover “lemmatization”, what is it, why do we care ?</a:t>
            </a:r>
          </a:p>
          <a:p>
            <a:r>
              <a:rPr lang="en-US" dirty="0"/>
              <a:t>We will see how NLTK can help us with lemmatization</a:t>
            </a:r>
          </a:p>
          <a:p>
            <a:r>
              <a:rPr lang="en-US" dirty="0"/>
              <a:t>We will also see “Stemming”, what is it, why do we care ?</a:t>
            </a:r>
          </a:p>
          <a:p>
            <a:r>
              <a:rPr lang="en-US" dirty="0"/>
              <a:t>We will see how NLTK can help us with stemming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562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F52DF-4FA0-80EA-71C5-5F5185816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2F188C-FF11-F4E1-2DCA-1EF07EE5B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6340" y="1027906"/>
            <a:ext cx="2959319" cy="5261012"/>
          </a:xfrm>
        </p:spPr>
      </p:pic>
    </p:spTree>
    <p:extLst>
      <p:ext uri="{BB962C8B-B14F-4D97-AF65-F5344CB8AC3E}">
        <p14:creationId xmlns:p14="http://schemas.microsoft.com/office/powerpoint/2010/main" val="68269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5E2DD-1DE0-8E78-0C71-293BA8026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started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D99499-0CC2-E016-B5FB-DA72E7E89B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7096" y="1690688"/>
            <a:ext cx="7677807" cy="4308103"/>
          </a:xfrm>
        </p:spPr>
      </p:pic>
    </p:spTree>
    <p:extLst>
      <p:ext uri="{BB962C8B-B14F-4D97-AF65-F5344CB8AC3E}">
        <p14:creationId xmlns:p14="http://schemas.microsoft.com/office/powerpoint/2010/main" val="2555035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170</Words>
  <Application>Microsoft Macintosh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Welcome back !!</vt:lpstr>
      <vt:lpstr>NLP</vt:lpstr>
      <vt:lpstr>Quick Recap</vt:lpstr>
      <vt:lpstr>What we will do today</vt:lpstr>
      <vt:lpstr>That’s it</vt:lpstr>
      <vt:lpstr>Let’s get started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back</dc:title>
  <dc:creator>Microsoft Office User</dc:creator>
  <cp:lastModifiedBy>Microsoft Office User</cp:lastModifiedBy>
  <cp:revision>2</cp:revision>
  <dcterms:created xsi:type="dcterms:W3CDTF">2023-01-16T11:22:06Z</dcterms:created>
  <dcterms:modified xsi:type="dcterms:W3CDTF">2023-01-16T11:45:57Z</dcterms:modified>
</cp:coreProperties>
</file>

<file path=docProps/thumbnail.jpeg>
</file>